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85" r:id="rId2"/>
    <p:sldId id="1286" r:id="rId3"/>
    <p:sldId id="1287" r:id="rId4"/>
    <p:sldId id="1288" r:id="rId5"/>
    <p:sldId id="128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380" y="2541996"/>
            <a:ext cx="8693239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365. JESUH KIANGAH KA PIA DING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All to Jesus I Surrender</a:t>
            </a:r>
          </a:p>
          <a:p>
            <a:r>
              <a:rPr lang="en-US" sz="1500" dirty="0"/>
              <a:t>Mark. 10:28</a:t>
            </a:r>
          </a:p>
          <a:p>
            <a:r>
              <a:rPr lang="en-US" sz="1500" dirty="0"/>
              <a:t>J. W. </a:t>
            </a:r>
            <a:r>
              <a:rPr lang="en-US" sz="1500" dirty="0" err="1"/>
              <a:t>Vande</a:t>
            </a:r>
            <a:r>
              <a:rPr lang="en-US" sz="1500" dirty="0"/>
              <a:t> Venter, 1885-1939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5404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Na hi ding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52395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37061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ma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ci,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4568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62233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151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365. JESUH KIANGAH KA PIA DING HI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2018-12-15T06:12:18Z</dcterms:modified>
</cp:coreProperties>
</file>